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2548" y="2836864"/>
            <a:ext cx="771482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typical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day</a:t>
            </a:r>
            <a:r>
              <a:rPr lang="fr-FR" sz="2800" dirty="0" smtClean="0">
                <a:latin typeface="Kristen ITC" pitchFamily="66" charset="0"/>
              </a:rPr>
              <a:t> in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life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438400" y="5314146"/>
            <a:ext cx="6181513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a few </a:t>
            </a:r>
            <a:r>
              <a:rPr lang="fr-FR" sz="2800" dirty="0" err="1" smtClean="0">
                <a:latin typeface="Kristen ITC" pitchFamily="66" charset="0"/>
              </a:rPr>
              <a:t>things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did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yesterday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8400" y="3962400"/>
            <a:ext cx="6181513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the parts of the passé composé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22</cp:revision>
  <dcterms:created xsi:type="dcterms:W3CDTF">2011-09-14T23:22:57Z</dcterms:created>
  <dcterms:modified xsi:type="dcterms:W3CDTF">2011-10-24T21:09:20Z</dcterms:modified>
</cp:coreProperties>
</file>